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74" r:id="rId4"/>
    <p:sldId id="278" r:id="rId5"/>
    <p:sldId id="279" r:id="rId6"/>
    <p:sldId id="285" r:id="rId7"/>
    <p:sldId id="28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54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32BAD2-988C-486C-AEEB-46E72CA9F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E304B0-60D4-4D72-9660-1531276FB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B72DA1-5236-4113-93E8-A43DE35A3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3E614-C26C-4D15-8A95-60E9D07D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6AA22B-1900-49E0-BEED-449D1BCBC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161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185F4-CA6C-48D4-801F-149D7556D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681684-CBDD-420F-9B7E-E0CAFEF71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065E84-6800-4F47-906E-00677157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38377E-8A5D-4BB2-A510-78C347E4F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AEEFA-15C5-4FF5-B1C5-33DD052D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43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ACF89-1B8A-4B89-8016-91B5044F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246F3C-24EA-4CA5-9FEA-B9F73D4D8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0BA1D4-FC53-4CB7-8A92-0F1F47ED7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19C1DC-7AD3-492B-9CA5-82BA8358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7252AE-8C2A-4220-9DC9-03F85176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3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ADF33-D408-4ED3-A5AE-154AB9C93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B8E6EE-6687-4690-BA86-F6D1F1046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2EC54D-562C-4AA8-ABB8-A733854C1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66D2EF-BE45-401C-9E14-3561F92E2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206971-1000-4542-96B0-EED16C00A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CD279C-8751-487E-9282-FCB4ACCA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4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802990-6FB0-4AAE-BE34-BC42D5DA7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0245F4-52E0-4212-9B0B-4872AF61C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4D6000-5DD0-4229-8AB5-92E01F30C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E0C9AB0-CCD0-4CF7-A04D-3E2D20872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55D168-389D-473B-BEAA-AAFF2EA8C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FD3D650-061E-45F7-B4BF-0E87C1E4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60B7E99-83EA-4AD7-A539-68ACBBC58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89A4409-740B-42EA-BD63-EF36048D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07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CD5477-4993-4E6A-BE8A-3977DA5A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0D7E15-A289-40EA-8820-3C81C807E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DEE40D-20BD-442C-B844-DEA6305F5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A8D53D-13A1-4F85-8F49-1DEBA4C4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18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1A08341-AE66-4B3F-94BA-71B069E85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2877E72-785A-4850-B9E1-EB65BD1F4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1BBF04-7E68-4904-A328-449851FB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82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2DBB92-7DFD-4E2A-B603-D7C92DD1D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F428FC-718F-4E40-AF35-B348B08EA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D78929-9CD2-4220-A09C-8A2A68B38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C64F27-8C2A-47B4-81EA-C4A74AC3F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9C85F4-2955-4E00-829B-8503A64D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B208F0-C659-455D-93BD-23A07180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22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53EB5-510E-4F44-92E0-4A820A56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A96BAC-5BEC-477D-91AC-F78953C4E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CD2B8A-4A2D-47FA-B5FD-887C9E34C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C3902B-C01B-4815-B84B-C2F472D4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B263DE-E43B-4EC3-9302-02966E403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AAA39E-F6CB-447F-AA10-99EBB516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51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977B4E-5861-4BA5-9B7C-A9FDD632B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5BCE1A-E151-4B34-A3D4-254313416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DB1491-7B81-4F39-A7EE-5D970C1A2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64C64E-BDEC-4FAF-8D77-8DE047B6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1779F-B3C4-4675-B54D-A7B30693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1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ABB779-E57B-445A-814B-2B23643C3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28F649E-1EB6-473A-B39C-5EF51BC20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A9BBD-F08C-4A71-80B1-5F857358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13DEDE-764F-4C19-81AB-1E502CF8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5F08DB-659E-4596-A030-F1560E6C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02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9561952-0C6B-47A9-BCB1-76ED0369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C81188-6A21-430E-8259-24B1AA6D1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0F3C6E-818F-44CA-B5C4-E4C94D147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C489-F569-428A-970C-C94ECE3479E3}" type="datetimeFigureOut">
              <a:rPr lang="fr-FR" smtClean="0"/>
              <a:t>07/04/2020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E00805-7C1B-4382-95FC-FB3DD39A8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9D59F7-02C2-47B6-99CA-5231590FD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A6652-1ACD-4635-A862-0B36F81CD1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35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4.m4a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6.m4a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886945-9A20-4D94-B21D-454E74550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58" y="243557"/>
            <a:ext cx="4618891" cy="6370885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9722FB97-69EF-43E7-B001-8B70A049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2 </a:t>
            </a:r>
            <a:r>
              <a:rPr lang="fr-FR" i="1" dirty="0">
                <a:solidFill>
                  <a:schemeClr val="accent6"/>
                </a:solidFill>
              </a:rPr>
              <a:t>Lucas</a:t>
            </a:r>
            <a:br>
              <a:rPr lang="fr-FR" dirty="0"/>
            </a:br>
            <a:r>
              <a:rPr lang="fr-FR" dirty="0"/>
              <a:t>Arthur RACKHAM, </a:t>
            </a:r>
            <a:br>
              <a:rPr lang="fr-FR" dirty="0"/>
            </a:br>
            <a:r>
              <a:rPr lang="fr-FR" i="1" dirty="0" err="1"/>
              <a:t>Sirens</a:t>
            </a:r>
            <a:endParaRPr lang="fr-FR" i="1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B30966B-25AF-456E-9911-9CF34D7D9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Lucas : </a:t>
            </a:r>
          </a:p>
          <a:p>
            <a:r>
              <a:rPr lang="fr-FR" dirty="0"/>
              <a:t>Comment sont cadrées les sirènes ?</a:t>
            </a:r>
          </a:p>
          <a:p>
            <a:r>
              <a:rPr lang="fr-FR" dirty="0">
                <a:solidFill>
                  <a:schemeClr val="accent6"/>
                </a:solidFill>
              </a:rPr>
              <a:t>Il y a un seul plan. </a:t>
            </a:r>
            <a:r>
              <a:rPr lang="fr-FR" strike="sngStrike" dirty="0">
                <a:solidFill>
                  <a:schemeClr val="accent6"/>
                </a:solidFill>
              </a:rPr>
              <a:t>Une sirène est plus petite que les deux autres.</a:t>
            </a:r>
          </a:p>
          <a:p>
            <a:r>
              <a:rPr lang="fr-FR" dirty="0"/>
              <a:t>Quels indices te font penser à un chant ou à une imprécation ? </a:t>
            </a:r>
            <a:r>
              <a:rPr lang="fr-FR" dirty="0">
                <a:solidFill>
                  <a:schemeClr val="accent6"/>
                </a:solidFill>
              </a:rPr>
              <a:t>les sirènes ont la bouche ouverte et tendent les bras vers le ciel.</a:t>
            </a:r>
          </a:p>
          <a:p>
            <a:r>
              <a:rPr lang="fr-FR" dirty="0"/>
              <a:t>Quelles sont les lignes directrices ?</a:t>
            </a:r>
            <a:r>
              <a:rPr lang="fr-FR" dirty="0">
                <a:solidFill>
                  <a:schemeClr val="accent6"/>
                </a:solidFill>
              </a:rPr>
              <a:t> Elles sont toutes les trois au centre de l'image et regardent dans la même direction.  </a:t>
            </a:r>
            <a:r>
              <a:rPr lang="fr-FR" dirty="0">
                <a:solidFill>
                  <a:srgbClr val="FF0000"/>
                </a:solidFill>
              </a:rPr>
              <a:t>ET LEURS BRAS SUIVENT CETTE DIRECTION CONTRAIREMENT AUX LIGNES DE L’EAU QUI VONT DANS LA DIAGONALE INVERSE</a:t>
            </a:r>
          </a:p>
        </p:txBody>
      </p:sp>
      <p:pic>
        <p:nvPicPr>
          <p:cNvPr id="2" name="Présentation">
            <a:hlinkClick r:id="" action="ppaction://media"/>
            <a:extLst>
              <a:ext uri="{FF2B5EF4-FFF2-40B4-BE49-F238E27FC236}">
                <a16:creationId xmlns:a16="http://schemas.microsoft.com/office/drawing/2014/main" id="{03CF8FF3-9F77-4888-963E-E51FB9F906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5188" y="20942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11 </a:t>
            </a:r>
            <a:r>
              <a:rPr lang="fr-FR" i="1" dirty="0">
                <a:solidFill>
                  <a:schemeClr val="accent6"/>
                </a:solidFill>
              </a:rPr>
              <a:t>Gwendoline</a:t>
            </a:r>
            <a:br>
              <a:rPr lang="fr-FR" dirty="0"/>
            </a:br>
            <a:r>
              <a:rPr lang="fr-FR" dirty="0"/>
              <a:t>Gustave MOREAU,</a:t>
            </a:r>
            <a:br>
              <a:rPr lang="fr-FR" dirty="0"/>
            </a:br>
            <a:r>
              <a:rPr lang="fr-FR" i="1" dirty="0"/>
              <a:t>Le poète et la sirène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 à Gwendoline :</a:t>
            </a:r>
          </a:p>
          <a:p>
            <a:r>
              <a:rPr lang="fr-FR" dirty="0"/>
              <a:t>Que vois-tu sur ce tableau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B1BB0B-6BCD-43F2-906F-2B45A04E2C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25" y="1"/>
            <a:ext cx="4166253" cy="6811312"/>
          </a:xfrm>
          <a:prstGeom prst="rect">
            <a:avLst/>
          </a:prstGeom>
        </p:spPr>
      </p:pic>
      <p:pic>
        <p:nvPicPr>
          <p:cNvPr id="3" name="Gwendoline">
            <a:hlinkClick r:id="" action="ppaction://media"/>
            <a:extLst>
              <a:ext uri="{FF2B5EF4-FFF2-40B4-BE49-F238E27FC236}">
                <a16:creationId xmlns:a16="http://schemas.microsoft.com/office/drawing/2014/main" id="{CF93AE1F-5922-4E53-9690-6FD327790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62898" y="205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54" y="457200"/>
            <a:ext cx="4185871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18 </a:t>
            </a:r>
            <a:r>
              <a:rPr lang="fr-FR" i="1" dirty="0">
                <a:solidFill>
                  <a:schemeClr val="accent6"/>
                </a:solidFill>
              </a:rPr>
              <a:t>Klara</a:t>
            </a:r>
            <a:br>
              <a:rPr lang="fr-FR" dirty="0"/>
            </a:br>
            <a:r>
              <a:rPr lang="fr-FR" dirty="0"/>
              <a:t>Ivan BILIBIN, </a:t>
            </a:r>
            <a:r>
              <a:rPr lang="fr-FR" i="1" dirty="0"/>
              <a:t>Sirène</a:t>
            </a:r>
            <a:r>
              <a:rPr lang="fr-FR" dirty="0"/>
              <a:t> (illustration pour </a:t>
            </a:r>
            <a:r>
              <a:rPr lang="fr-FR" i="1" dirty="0"/>
              <a:t>La petite ondine </a:t>
            </a:r>
            <a:r>
              <a:rPr lang="fr-FR" dirty="0"/>
              <a:t>d’Andersen)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8628"/>
            <a:ext cx="3932237" cy="3205201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Il y avait bien longtemps, l’homme vivait sur Terre. A la suite d’un désastre, la plupart des terres ont été submergée par les mers et océan. Les rares humains qui survécurent dut s’adapter. Leur organisme s’habitua à respirer sous l’eau à manger sous les mers. C’est comme cela qu’au bout de quelque siècle ; apparaisse les homme poisson et les sirènes beaucoup d’entre eux oublièrent leur passé. Cependant, la rivière posée, en voyant la statue, se questionna « comment était le passé, et comment serai l’avenir.</a:t>
            </a:r>
          </a:p>
          <a:p>
            <a:r>
              <a:rPr lang="fr-FR" u="sng" dirty="0"/>
              <a:t>Question à Klara :</a:t>
            </a:r>
          </a:p>
          <a:p>
            <a:r>
              <a:rPr lang="fr-FR" dirty="0"/>
              <a:t>Que représente l’image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9E590D-5BF5-49E2-B0DC-9EFD140A9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4" y="0"/>
            <a:ext cx="6224221" cy="687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7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719183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22 </a:t>
            </a:r>
            <a:r>
              <a:rPr lang="fr-FR" i="1" dirty="0">
                <a:solidFill>
                  <a:schemeClr val="accent6"/>
                </a:solidFill>
              </a:rPr>
              <a:t>Angelina</a:t>
            </a:r>
            <a:r>
              <a:rPr lang="fr-FR" i="1" dirty="0">
                <a:solidFill>
                  <a:schemeClr val="accent1"/>
                </a:solidFill>
              </a:rPr>
              <a:t> &amp; Clément</a:t>
            </a:r>
            <a:br>
              <a:rPr lang="fr-FR" dirty="0"/>
            </a:br>
            <a:r>
              <a:rPr lang="fr-FR" dirty="0"/>
              <a:t>John William WATERHOUSE, </a:t>
            </a:r>
            <a:br>
              <a:rPr lang="fr-FR" dirty="0"/>
            </a:br>
            <a:r>
              <a:rPr lang="fr-FR" i="1" dirty="0"/>
              <a:t>The </a:t>
            </a:r>
            <a:r>
              <a:rPr lang="fr-FR" i="1" dirty="0" err="1"/>
              <a:t>Siren</a:t>
            </a:r>
            <a:r>
              <a:rPr lang="fr-FR" i="1" dirty="0"/>
              <a:t> </a:t>
            </a:r>
            <a:r>
              <a:rPr lang="fr-FR" dirty="0"/>
              <a:t>1900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Clément :</a:t>
            </a:r>
          </a:p>
          <a:p>
            <a:r>
              <a:rPr lang="fr-FR" dirty="0"/>
              <a:t>Comment vois-tu que l’homme est envouté ?</a:t>
            </a:r>
          </a:p>
          <a:p>
            <a:r>
              <a:rPr lang="fr-FR" dirty="0"/>
              <a:t>Analyse la position du corps de la femme.</a:t>
            </a:r>
          </a:p>
          <a:p>
            <a:r>
              <a:rPr lang="fr-FR" dirty="0"/>
              <a:t>Dans quelle œuvre la sirène joue-t-elle de la lyre pour envouter les hommes ?</a:t>
            </a:r>
          </a:p>
          <a:p>
            <a:endParaRPr lang="fr-FR" dirty="0"/>
          </a:p>
          <a:p>
            <a:r>
              <a:rPr lang="fr-FR" u="sng" dirty="0"/>
              <a:t>Question à Angelina :</a:t>
            </a:r>
          </a:p>
          <a:p>
            <a:r>
              <a:rPr lang="fr-FR" dirty="0"/>
              <a:t>Décris les « jambes » de la femme.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8A00B-830C-487C-88A5-AF47A08A9F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30" y="0"/>
            <a:ext cx="4903470" cy="6858000"/>
          </a:xfrm>
          <a:prstGeom prst="rect">
            <a:avLst/>
          </a:prstGeom>
        </p:spPr>
      </p:pic>
      <p:pic>
        <p:nvPicPr>
          <p:cNvPr id="3" name="John Williams Waterhouse 3">
            <a:hlinkClick r:id="" action="ppaction://media"/>
            <a:extLst>
              <a:ext uri="{FF2B5EF4-FFF2-40B4-BE49-F238E27FC236}">
                <a16:creationId xmlns:a16="http://schemas.microsoft.com/office/drawing/2014/main" id="{8FB17601-D086-4641-87FC-643D1BC662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76713" y="2525713"/>
            <a:ext cx="609600" cy="609600"/>
          </a:xfrm>
          <a:prstGeom prst="rect">
            <a:avLst/>
          </a:prstGeom>
        </p:spPr>
      </p:pic>
      <p:pic>
        <p:nvPicPr>
          <p:cNvPr id="6" name="Angelina">
            <a:hlinkClick r:id="" action="ppaction://media"/>
            <a:extLst>
              <a:ext uri="{FF2B5EF4-FFF2-40B4-BE49-F238E27FC236}">
                <a16:creationId xmlns:a16="http://schemas.microsoft.com/office/drawing/2014/main" id="{85191D4D-D277-48A5-AA01-AE9B904500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2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457200"/>
            <a:ext cx="5256212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24 </a:t>
            </a:r>
            <a:r>
              <a:rPr lang="fr-FR" i="1" dirty="0">
                <a:solidFill>
                  <a:schemeClr val="accent6"/>
                </a:solidFill>
              </a:rPr>
              <a:t>Noah </a:t>
            </a:r>
            <a:r>
              <a:rPr lang="fr-FR" i="1" dirty="0">
                <a:solidFill>
                  <a:schemeClr val="accent1"/>
                </a:solidFill>
              </a:rPr>
              <a:t>&amp;</a:t>
            </a:r>
            <a:r>
              <a:rPr lang="fr-FR" i="1" dirty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1"/>
                </a:solidFill>
              </a:rPr>
              <a:t>Sara</a:t>
            </a:r>
            <a:br>
              <a:rPr lang="fr-FR" dirty="0"/>
            </a:br>
            <a:r>
              <a:rPr lang="fr-FR" dirty="0"/>
              <a:t>John William WATERHOUSE </a:t>
            </a:r>
            <a:br>
              <a:rPr lang="fr-FR" dirty="0"/>
            </a:br>
            <a:r>
              <a:rPr lang="fr-FR" i="1" dirty="0"/>
              <a:t>Ulysse et les sirènes </a:t>
            </a:r>
            <a:r>
              <a:rPr lang="fr-FR" dirty="0"/>
              <a:t>1891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Sara :</a:t>
            </a:r>
          </a:p>
          <a:p>
            <a:r>
              <a:rPr lang="fr-FR" dirty="0"/>
              <a:t>Dans quelle œuvre intervient Ulysse ? Qui en est l'auteur ? </a:t>
            </a:r>
            <a:r>
              <a:rPr lang="fr-FR" u="sng" dirty="0">
                <a:solidFill>
                  <a:schemeClr val="accent6"/>
                </a:solidFill>
              </a:rPr>
              <a:t>L'odyssée</a:t>
            </a:r>
            <a:r>
              <a:rPr lang="fr-FR" dirty="0">
                <a:solidFill>
                  <a:schemeClr val="accent6"/>
                </a:solidFill>
              </a:rPr>
              <a:t> d'Homère</a:t>
            </a:r>
          </a:p>
          <a:p>
            <a:r>
              <a:rPr lang="fr-FR" dirty="0"/>
              <a:t>Comment Waterhouse met-il en valeur Ulysse ? </a:t>
            </a:r>
            <a:r>
              <a:rPr lang="fr-FR" dirty="0">
                <a:solidFill>
                  <a:schemeClr val="accent6"/>
                </a:solidFill>
              </a:rPr>
              <a:t>Au centre, isolé, </a:t>
            </a:r>
            <a:r>
              <a:rPr lang="fr-FR" dirty="0">
                <a:solidFill>
                  <a:srgbClr val="FF0000"/>
                </a:solidFill>
              </a:rPr>
              <a:t>en BLANC.</a:t>
            </a:r>
          </a:p>
          <a:p>
            <a:r>
              <a:rPr lang="fr-FR" dirty="0"/>
              <a:t>Comment es-tu arrivée à la conclusion que les sirènes sont en train d’ «attaquer» ? car </a:t>
            </a:r>
            <a:r>
              <a:rPr lang="fr-FR" dirty="0">
                <a:solidFill>
                  <a:schemeClr val="accent6"/>
                </a:solidFill>
              </a:rPr>
              <a:t>se positionnent autour, </a:t>
            </a:r>
            <a:r>
              <a:rPr lang="fr-FR" dirty="0">
                <a:solidFill>
                  <a:srgbClr val="FF0000"/>
                </a:solidFill>
              </a:rPr>
              <a:t>AILES DEPLOYEES</a:t>
            </a:r>
          </a:p>
          <a:p>
            <a:r>
              <a:rPr lang="fr-FR" u="sng" dirty="0"/>
              <a:t>Questions à Noah :</a:t>
            </a:r>
          </a:p>
          <a:p>
            <a:r>
              <a:rPr lang="fr-FR" dirty="0"/>
              <a:t>Décris physiquement ces « sirènes »</a:t>
            </a:r>
          </a:p>
          <a:p>
            <a:r>
              <a:rPr lang="fr-FR" dirty="0"/>
              <a:t>Evoque les couleurs.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3CCF34-3959-4279-944D-A5B69C4C42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1627472"/>
            <a:ext cx="7279268" cy="3603056"/>
          </a:xfrm>
          <a:prstGeom prst="rect">
            <a:avLst/>
          </a:prstGeom>
        </p:spPr>
      </p:pic>
      <p:pic>
        <p:nvPicPr>
          <p:cNvPr id="6" name="Voix 006">
            <a:hlinkClick r:id="" action="ppaction://media"/>
            <a:extLst>
              <a:ext uri="{FF2B5EF4-FFF2-40B4-BE49-F238E27FC236}">
                <a16:creationId xmlns:a16="http://schemas.microsoft.com/office/drawing/2014/main" id="{AE55C0D1-B761-41A5-B3E2-F394818EB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1890" y="2057400"/>
            <a:ext cx="609600" cy="609600"/>
          </a:xfrm>
          <a:prstGeom prst="rect">
            <a:avLst/>
          </a:prstGeom>
        </p:spPr>
      </p:pic>
      <p:pic>
        <p:nvPicPr>
          <p:cNvPr id="3" name="Noah">
            <a:hlinkClick r:id="" action="ppaction://media"/>
            <a:extLst>
              <a:ext uri="{FF2B5EF4-FFF2-40B4-BE49-F238E27FC236}">
                <a16:creationId xmlns:a16="http://schemas.microsoft.com/office/drawing/2014/main" id="{3D9D6F90-1CD4-4C58-BAB3-070F452E58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41890" y="4267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7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6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8C8415F-3408-441E-85F6-DCDCC9C9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Bilan de vos présentations</a:t>
            </a:r>
            <a:br>
              <a:rPr lang="fr-FR" dirty="0"/>
            </a:br>
            <a:r>
              <a:rPr lang="fr-FR" i="1" dirty="0"/>
              <a:t>Merci pour votre travail ! Ça fait plaisir !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A357F3B-0A61-42A1-AA1B-FA2527036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Points forts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6BA2094-9EB1-499F-AB0D-F870811575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Votre grande réactivité et débrouillardise à me renvoyer le travail audio ! </a:t>
            </a:r>
            <a:r>
              <a:rPr lang="fr-FR" dirty="0">
                <a:sym typeface="Wingdings" panose="05000000000000000000" pitchFamily="2" charset="2"/>
              </a:rPr>
              <a:t></a:t>
            </a:r>
          </a:p>
          <a:p>
            <a:r>
              <a:rPr lang="fr-FR" dirty="0">
                <a:sym typeface="Wingdings" panose="05000000000000000000" pitchFamily="2" charset="2"/>
              </a:rPr>
              <a:t>Votre variété d’analyse qui m’a donné l’idée de mutualiser le travail des Klee et Valadon. </a:t>
            </a:r>
            <a:endParaRPr lang="fr-FR" dirty="0"/>
          </a:p>
          <a:p>
            <a:r>
              <a:rPr lang="fr-FR" dirty="0"/>
              <a:t>Des hypothèses très intéressantes formulées en conclusion.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771127E-318D-4CB1-9F2D-0AD005B8F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faibles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C17093D-A5E9-4C84-A6E0-508D468073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9801" y="2505074"/>
            <a:ext cx="5780313" cy="435292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Durée très inférieure à 3 minutes </a:t>
            </a:r>
            <a:r>
              <a:rPr lang="fr-FR" sz="2400" dirty="0"/>
              <a:t>alors que j’avais déjà réduit la demande par rapport aux attente du cycle 4 qui sont de 5 à 10 minutes !</a:t>
            </a:r>
          </a:p>
          <a:p>
            <a:r>
              <a:rPr lang="fr-FR" dirty="0"/>
              <a:t>Mélange entre description et interprétation ! </a:t>
            </a:r>
            <a:r>
              <a:rPr lang="fr-FR" sz="2400" i="1" dirty="0">
                <a:solidFill>
                  <a:schemeClr val="accent6"/>
                </a:solidFill>
              </a:rPr>
              <a:t>Ex : « c’est une sirène » est déjà une interprétation !</a:t>
            </a:r>
          </a:p>
          <a:p>
            <a:r>
              <a:rPr lang="fr-FR" dirty="0"/>
              <a:t>Détails des visages et de leur expression souvent oubliés…</a:t>
            </a:r>
          </a:p>
        </p:txBody>
      </p:sp>
    </p:spTree>
    <p:extLst>
      <p:ext uri="{BB962C8B-B14F-4D97-AF65-F5344CB8AC3E}">
        <p14:creationId xmlns:p14="http://schemas.microsoft.com/office/powerpoint/2010/main" val="185974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A2DA60C-4B7C-4D26-9534-F2AE4B5E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i="1" dirty="0"/>
              <a:t>L’ Addition !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0A565EA-3EBC-48B5-9869-223ACE5F8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1) Cite au moins les deux </a:t>
            </a:r>
            <a:r>
              <a:rPr lang="fr-FR" dirty="0">
                <a:solidFill>
                  <a:srgbClr val="FF0000"/>
                </a:solidFill>
              </a:rPr>
              <a:t>formes</a:t>
            </a:r>
            <a:r>
              <a:rPr lang="fr-FR" dirty="0"/>
              <a:t> principales que les peintres donnent aux sirènes.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2) Cite le nom d’au moins trois </a:t>
            </a:r>
            <a:r>
              <a:rPr lang="fr-FR" dirty="0">
                <a:solidFill>
                  <a:srgbClr val="FF0000"/>
                </a:solidFill>
              </a:rPr>
              <a:t>artistes</a:t>
            </a:r>
            <a:r>
              <a:rPr lang="fr-FR" dirty="0"/>
              <a:t> qui ont produit </a:t>
            </a:r>
            <a:r>
              <a:rPr lang="fr-FR" dirty="0">
                <a:solidFill>
                  <a:srgbClr val="FF0000"/>
                </a:solidFill>
              </a:rPr>
              <a:t>plusieurs</a:t>
            </a:r>
            <a:r>
              <a:rPr lang="fr-FR" dirty="0"/>
              <a:t> toiles sur les sirènes.</a:t>
            </a:r>
          </a:p>
          <a:p>
            <a:r>
              <a:rPr lang="fr-FR" dirty="0"/>
              <a:t> </a:t>
            </a:r>
          </a:p>
          <a:p>
            <a:pPr lvl="0"/>
            <a:r>
              <a:rPr lang="fr-FR" dirty="0"/>
              <a:t>3) Cite au moins deux </a:t>
            </a:r>
            <a:r>
              <a:rPr lang="fr-FR" dirty="0">
                <a:solidFill>
                  <a:srgbClr val="FF0000"/>
                </a:solidFill>
              </a:rPr>
              <a:t>sources</a:t>
            </a:r>
            <a:r>
              <a:rPr lang="fr-FR" dirty="0"/>
              <a:t> d’inspiration de ces œuvres. (opéra, contes, poème, légendes…)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44658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570</Words>
  <Application>Microsoft Office PowerPoint</Application>
  <PresentationFormat>Grand écran</PresentationFormat>
  <Paragraphs>44</Paragraphs>
  <Slides>7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N° 2 Lucas Arthur RACKHAM,  Sirens</vt:lpstr>
      <vt:lpstr>N° 11 Gwendoline Gustave MOREAU, Le poète et la sirène</vt:lpstr>
      <vt:lpstr>N° 18 Klara Ivan BILIBIN, Sirène (illustration pour La petite ondine d’Andersen)</vt:lpstr>
      <vt:lpstr>N° 22 Angelina &amp; Clément John William WATERHOUSE,  The Siren 1900</vt:lpstr>
      <vt:lpstr>N° 24 Noah &amp; Sara John William WATERHOUSE  Ulysse et les sirènes 1891</vt:lpstr>
      <vt:lpstr>Bilan de vos présentations Merci pour votre travail ! Ça fait plaisir !</vt:lpstr>
      <vt:lpstr>L’ Addition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N° 2 Lucas Arthur RACKHAM,  Sirens</dc:title>
  <dc:creator>FAMILLES RURALES</dc:creator>
  <cp:lastModifiedBy>FAMILLES RURALES</cp:lastModifiedBy>
  <cp:revision>1</cp:revision>
  <dcterms:created xsi:type="dcterms:W3CDTF">2020-04-07T11:00:09Z</dcterms:created>
  <dcterms:modified xsi:type="dcterms:W3CDTF">2020-04-07T11:26:11Z</dcterms:modified>
</cp:coreProperties>
</file>